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  <p:sldId id="256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4"/>
    <p:restoredTop sz="93095"/>
  </p:normalViewPr>
  <p:slideViewPr>
    <p:cSldViewPr snapToGrid="0" snapToObjects="1">
      <p:cViewPr>
        <p:scale>
          <a:sx n="110" d="100"/>
          <a:sy n="110" d="100"/>
        </p:scale>
        <p:origin x="144" y="-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878B7-B541-6338-4E34-1E819FD1A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1843A7-283E-14ED-EBA4-7320818FC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69311-6A1E-D598-E57E-1986D779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729191-2F0C-4D03-3EF3-91DA8627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7D1CD-85DC-0DE7-33F4-CD6A1A5B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4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5E41C-2FDE-4ED5-6A99-F9AFE814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43DC9F-6CB6-35CA-F6F0-446424FA9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7F67E2-8554-4877-047C-2EFA268D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AA0140-D271-98A6-538D-6D9C73C1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CDA25-35AB-A544-C2EA-6EC0B353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94DD9E-8034-D492-0BAA-EBD03F0DD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DD02E3-6819-92EA-0D04-020A7B6B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C551C-1B23-FAEF-0B6F-95D572D2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60F6A-A3EF-70F8-DF0D-3C61C37D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3EA4-E02B-5046-8033-83343A3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2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7D75D-31C1-9F12-99A8-3CF7510A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DBD54-5519-E7BE-ECAC-F30D8B2A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CF6C7-553D-DD1B-6457-4D71C53A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598AB-448F-D2CC-198F-D5849FBB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AB486-C6FC-5D00-CE0A-BF0E1AF4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9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B0C09-F694-B2D7-3CF2-BB0DFE67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89BF5C-6702-40FB-4BD3-9892BFAA8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46B22-C998-FEFD-3BE4-F4A03E26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15509-66FD-366E-D1FB-3BCC0FBD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7B0E9-3E68-7744-DF38-53B7C3D9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72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AD3BB-76A4-6BB7-7317-BB4C52E8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B304ED-F9D5-5B6C-0E4E-65716EAB2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A548E2-B855-0EE1-8C97-ABC1324AB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3FA142-322C-CF07-B7C5-2436E33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F746C7-596A-B585-BDAE-AC3CEE1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F041D-77D2-713D-EE5C-DADEE1D3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88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39C10-49B4-E6F3-69B5-EB49A2BF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977342-AE12-1EC3-BEE6-D555FCE3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FB566A-A08C-CF24-C03C-A311F65D6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1BDAB-663D-828D-C7CA-4348C0F86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55E1DF-4A33-2BFC-657B-0BAC932A7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EEABBB-73F5-A387-DFA2-2377DEE0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C8368B-187C-D701-3DD5-D470DEB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80B110-D8DF-FEA9-3147-45DA7917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45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9F4A3-906D-6128-3633-18834AB8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259518-B33D-886D-48E3-4030F49B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96894C-9E61-B521-60CA-89251A51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CF589A-D43B-7033-089D-58B76F60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77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84F8F3-9BA0-6FA7-C0A4-3D0E8F6B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0CA76C-DBFE-3944-2E4D-FD2E11FE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185496-FAFE-04A7-269D-DC6B87C8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10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B739D-0BD9-3389-F32D-4F3124F9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FBD0E-7D0F-3F71-788E-5A2519B6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83237B-574C-8FCF-48A1-C21C1E07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687719-2A44-E471-E326-697D7622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3B9F0-AFEF-5B8E-DB6D-FD3EA53B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2C259-F548-6FBD-2D34-667BD30D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1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A18AD-B49A-8420-AA72-B9B36866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A65CBC-4A52-789F-A39F-74032F21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720081-8F3C-07CF-FDF0-96576F761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35504C-8E98-E3DF-3E33-C67490DE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A1AE03-69A2-03F6-A18E-AF57058A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88542A-B6F8-D7A0-E250-9488AD96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8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FFC9FE-D914-6624-7B82-FEE32852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B1B72F-50BA-FB20-831A-787910A68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4ACC1-EDB3-C057-FD68-B66595E6D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1D20-2BE0-4F40-85EB-4D6CE4E5A8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2FB2E-2B58-B498-7618-CE4966BAF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0D0662-B822-A983-6851-B5B201716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2154-CDC0-0C43-95E7-965FAE2BD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1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3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75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3E48B1D-C364-F2D9-29BC-CB737E3C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73" y="777816"/>
            <a:ext cx="3854945" cy="220695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7F4F24-4F9E-BFAA-CD4C-A80290F0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487090"/>
            <a:ext cx="6719186" cy="37123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51246B-55CF-0C82-CE96-FDC6364A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73" b="-1"/>
          <a:stretch/>
        </p:blipFill>
        <p:spPr>
          <a:xfrm>
            <a:off x="7534655" y="3603670"/>
            <a:ext cx="4180332" cy="27880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0E31FA-7691-A31D-D804-EDF008123402}"/>
              </a:ext>
            </a:extLst>
          </p:cNvPr>
          <p:cNvSpPr txBox="1"/>
          <p:nvPr/>
        </p:nvSpPr>
        <p:spPr>
          <a:xfrm>
            <a:off x="717399" y="4368887"/>
            <a:ext cx="60998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Covoiturage parking autoroute Peyruis</a:t>
            </a:r>
          </a:p>
          <a:p>
            <a:pPr algn="ctr"/>
            <a:r>
              <a:rPr lang="fr-FR" b="1" dirty="0"/>
              <a:t>Départ 12h30</a:t>
            </a:r>
          </a:p>
          <a:p>
            <a:pPr algn="ctr"/>
            <a:r>
              <a:rPr lang="fr-FR" b="1" dirty="0"/>
              <a:t>Temps convivial et Petite collation offerte en plein air </a:t>
            </a:r>
          </a:p>
          <a:p>
            <a:pPr algn="ctr"/>
            <a:r>
              <a:rPr lang="fr-FR" b="1" dirty="0"/>
              <a:t>au Lac  des </a:t>
            </a:r>
            <a:r>
              <a:rPr lang="fr-FR" b="1" dirty="0" err="1"/>
              <a:t>Mées</a:t>
            </a:r>
            <a:r>
              <a:rPr lang="fr-FR" b="1" dirty="0"/>
              <a:t> : </a:t>
            </a:r>
            <a:r>
              <a:rPr lang="fr-FR" b="1" dirty="0" err="1"/>
              <a:t>Taura</a:t>
            </a:r>
            <a:r>
              <a:rPr lang="fr-FR" b="1" dirty="0"/>
              <a:t>, 04310 Les </a:t>
            </a:r>
            <a:r>
              <a:rPr lang="fr-FR" b="1" dirty="0" err="1"/>
              <a:t>Mées</a:t>
            </a:r>
            <a:endParaRPr lang="fr-FR" b="1" dirty="0"/>
          </a:p>
          <a:p>
            <a:pPr algn="ctr"/>
            <a:r>
              <a:rPr lang="fr-FR" b="1" dirty="0"/>
              <a:t> à partir de 11h00</a:t>
            </a:r>
          </a:p>
          <a:p>
            <a:pPr algn="ctr"/>
            <a:r>
              <a:rPr lang="fr-FR" b="1" dirty="0"/>
              <a:t>Pour vous inscrire : Cliquez </a:t>
            </a:r>
            <a:r>
              <a:rPr lang="fr-FR" sz="2400" b="1" dirty="0">
                <a:solidFill>
                  <a:schemeClr val="accent1"/>
                </a:solidFill>
              </a:rPr>
              <a:t>ici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3517515-997E-BC58-B725-1931F460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987438"/>
            <a:ext cx="5426764" cy="1573761"/>
          </a:xfrm>
          <a:prstGeom prst="rect">
            <a:avLst/>
          </a:prstGeom>
        </p:spPr>
      </p:pic>
      <p:pic>
        <p:nvPicPr>
          <p:cNvPr id="8" name="Espace réservé du contenu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38718E-FA49-CCEC-FE16-E0635D52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6805"/>
            <a:ext cx="5520445" cy="122829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3433477-55B8-A4F4-6537-8867E5EC7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14" b="-4"/>
          <a:stretch/>
        </p:blipFill>
        <p:spPr>
          <a:xfrm>
            <a:off x="6308034" y="1406895"/>
            <a:ext cx="5426764" cy="38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CE4652-0FEC-3528-4020-CFF1768C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2362007"/>
            <a:ext cx="6246003" cy="2092411"/>
          </a:xfrm>
          <a:prstGeom prst="rect">
            <a:avLst/>
          </a:prstGeom>
        </p:spPr>
      </p:pic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0A629A-CA7E-C348-7F59-EB252255A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4" b="-4"/>
          <a:stretch/>
        </p:blipFill>
        <p:spPr>
          <a:xfrm>
            <a:off x="7531606" y="1408324"/>
            <a:ext cx="3217333" cy="2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C40F70-1B1A-9317-7D70-6FC08B3C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987248"/>
            <a:ext cx="6246003" cy="2841929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215A7-0C97-751F-33F5-0EC65ABB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605" y="955622"/>
            <a:ext cx="3218400" cy="3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26EA58-E915-0225-893C-846B22DC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938950"/>
            <a:ext cx="7746709" cy="49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3E48B1D-C364-F2D9-29BC-CB737E3C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54" y="100012"/>
            <a:ext cx="6347188" cy="363376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52D5FCC-29EB-F6EE-8B09-A4DC5029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9C2832-A564-6DB2-6A30-7DBF9EA3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777"/>
            <a:ext cx="1633515" cy="16335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120A2A2-8F03-DBD6-9561-271250CDF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689" y="3817131"/>
            <a:ext cx="1633515" cy="16335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F4F2CC1-08CD-A079-66F2-DBDD5FA28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129" y="3817132"/>
            <a:ext cx="1633515" cy="16335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6696D7F-43D8-B204-BB39-2831A7D9E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54" y="5124472"/>
            <a:ext cx="1633516" cy="163351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6BBA26C-92BC-48DF-450B-D39FF9B79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176" y="5124472"/>
            <a:ext cx="1633516" cy="16335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32F07AF-73BA-B3C1-000A-274D08EFF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8692" y="5124472"/>
            <a:ext cx="1633516" cy="1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7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</Words>
  <Application>Microsoft Macintosh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Géraldine FEROUILLET</dc:creator>
  <cp:lastModifiedBy>Géraldine FEROUILLET</cp:lastModifiedBy>
  <cp:revision>2</cp:revision>
  <dcterms:created xsi:type="dcterms:W3CDTF">2022-05-05T19:04:06Z</dcterms:created>
  <dcterms:modified xsi:type="dcterms:W3CDTF">2022-05-24T04:56:22Z</dcterms:modified>
</cp:coreProperties>
</file>